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5" autoAdjust="0"/>
    <p:restoredTop sz="94660"/>
  </p:normalViewPr>
  <p:slideViewPr>
    <p:cSldViewPr snapToGrid="0">
      <p:cViewPr>
        <p:scale>
          <a:sx n="64" d="100"/>
          <a:sy n="64" d="100"/>
        </p:scale>
        <p:origin x="-24" y="-2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MX"/>
          </a:p>
        </p:txBody>
      </p:sp>
      <p:sp>
        <p:nvSpPr>
          <p:cNvPr id="4" name="Marcador de fecha 3"/>
          <p:cNvSpPr>
            <a:spLocks noGrp="1"/>
          </p:cNvSpPr>
          <p:nvPr>
            <p:ph type="dt" sz="half" idx="10"/>
          </p:nvPr>
        </p:nvSpPr>
        <p:spPr/>
        <p:txBody>
          <a:bodyPr/>
          <a:lstStyle/>
          <a:p>
            <a:fld id="{15E5BECA-7DDA-46DB-890F-215BC9E062D0}" type="datetimeFigureOut">
              <a:rPr lang="es-MX" smtClean="0"/>
              <a:t>20/01/2018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1680164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5E5BECA-7DDA-46DB-890F-215BC9E062D0}" type="datetimeFigureOut">
              <a:rPr lang="es-MX" smtClean="0"/>
              <a:t>20/01/2018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413937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5E5BECA-7DDA-46DB-890F-215BC9E062D0}" type="datetimeFigureOut">
              <a:rPr lang="es-MX" smtClean="0"/>
              <a:t>20/01/2018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3244033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10"/>
          </p:nvPr>
        </p:nvSpPr>
        <p:spPr/>
        <p:txBody>
          <a:bodyPr/>
          <a:lstStyle/>
          <a:p>
            <a:fld id="{15E5BECA-7DDA-46DB-890F-215BC9E062D0}" type="datetimeFigureOut">
              <a:rPr lang="es-MX" smtClean="0"/>
              <a:t>20/01/2018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3792831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15E5BECA-7DDA-46DB-890F-215BC9E062D0}" type="datetimeFigureOut">
              <a:rPr lang="es-MX" smtClean="0"/>
              <a:t>20/01/2018</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1791449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fecha 4"/>
          <p:cNvSpPr>
            <a:spLocks noGrp="1"/>
          </p:cNvSpPr>
          <p:nvPr>
            <p:ph type="dt" sz="half" idx="10"/>
          </p:nvPr>
        </p:nvSpPr>
        <p:spPr/>
        <p:txBody>
          <a:bodyPr/>
          <a:lstStyle/>
          <a:p>
            <a:fld id="{15E5BECA-7DDA-46DB-890F-215BC9E062D0}" type="datetimeFigureOut">
              <a:rPr lang="es-MX" smtClean="0"/>
              <a:t>20/01/2018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1822637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Marcador de fecha 6"/>
          <p:cNvSpPr>
            <a:spLocks noGrp="1"/>
          </p:cNvSpPr>
          <p:nvPr>
            <p:ph type="dt" sz="half" idx="10"/>
          </p:nvPr>
        </p:nvSpPr>
        <p:spPr/>
        <p:txBody>
          <a:bodyPr/>
          <a:lstStyle/>
          <a:p>
            <a:fld id="{15E5BECA-7DDA-46DB-890F-215BC9E062D0}" type="datetimeFigureOut">
              <a:rPr lang="es-MX" smtClean="0"/>
              <a:t>20/01/2018</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2012857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MX"/>
          </a:p>
        </p:txBody>
      </p:sp>
      <p:sp>
        <p:nvSpPr>
          <p:cNvPr id="3" name="Marcador de fecha 2"/>
          <p:cNvSpPr>
            <a:spLocks noGrp="1"/>
          </p:cNvSpPr>
          <p:nvPr>
            <p:ph type="dt" sz="half" idx="10"/>
          </p:nvPr>
        </p:nvSpPr>
        <p:spPr/>
        <p:txBody>
          <a:bodyPr/>
          <a:lstStyle/>
          <a:p>
            <a:fld id="{15E5BECA-7DDA-46DB-890F-215BC9E062D0}" type="datetimeFigureOut">
              <a:rPr lang="es-MX" smtClean="0"/>
              <a:t>20/01/2018</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2231247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5E5BECA-7DDA-46DB-890F-215BC9E062D0}" type="datetimeFigureOut">
              <a:rPr lang="es-MX" smtClean="0"/>
              <a:t>20/01/2018</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701160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5E5BECA-7DDA-46DB-890F-215BC9E062D0}" type="datetimeFigureOut">
              <a:rPr lang="es-MX" smtClean="0"/>
              <a:t>20/01/2018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385429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15E5BECA-7DDA-46DB-890F-215BC9E062D0}" type="datetimeFigureOut">
              <a:rPr lang="es-MX" smtClean="0"/>
              <a:t>20/01/2018</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67CC1CF7-BBCA-43F1-8DEB-7299DE72A339}" type="slidenum">
              <a:rPr lang="es-MX" smtClean="0"/>
              <a:t>‹Nº›</a:t>
            </a:fld>
            <a:endParaRPr lang="es-MX"/>
          </a:p>
        </p:txBody>
      </p:sp>
    </p:spTree>
    <p:extLst>
      <p:ext uri="{BB962C8B-B14F-4D97-AF65-F5344CB8AC3E}">
        <p14:creationId xmlns:p14="http://schemas.microsoft.com/office/powerpoint/2010/main" val="1930165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5BECA-7DDA-46DB-890F-215BC9E062D0}" type="datetimeFigureOut">
              <a:rPr lang="es-MX" smtClean="0"/>
              <a:t>20/01/2018</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C1CF7-BBCA-43F1-8DEB-7299DE72A339}" type="slidenum">
              <a:rPr lang="es-MX" smtClean="0"/>
              <a:t>‹Nº›</a:t>
            </a:fld>
            <a:endParaRPr lang="es-MX"/>
          </a:p>
        </p:txBody>
      </p:sp>
    </p:spTree>
    <p:extLst>
      <p:ext uri="{BB962C8B-B14F-4D97-AF65-F5344CB8AC3E}">
        <p14:creationId xmlns:p14="http://schemas.microsoft.com/office/powerpoint/2010/main" val="2085365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2179320" y="365125"/>
            <a:ext cx="9738360" cy="1325563"/>
          </a:xfrm>
        </p:spPr>
        <p:txBody>
          <a:bodyPr/>
          <a:lstStyle/>
          <a:p>
            <a:pPr algn="ctr"/>
            <a:r>
              <a:rPr lang="es-MX" b="1" dirty="0" smtClean="0">
                <a:ln w="12700">
                  <a:solidFill>
                    <a:schemeClr val="accent5"/>
                  </a:solidFill>
                  <a:prstDash val="solid"/>
                </a:ln>
                <a:solidFill>
                  <a:srgbClr val="FF0000"/>
                </a:solidFill>
              </a:rPr>
              <a:t>Estructura y filosofía del Centro Educativo Colombo Italiano</a:t>
            </a:r>
            <a:endParaRPr lang="es-MX" b="1" dirty="0">
              <a:ln w="12700">
                <a:solidFill>
                  <a:schemeClr val="accent5"/>
                </a:solidFill>
                <a:prstDash val="solid"/>
              </a:ln>
              <a:solidFill>
                <a:srgbClr val="FF0000"/>
              </a:solidFill>
            </a:endParaRPr>
          </a:p>
        </p:txBody>
      </p:sp>
      <p:sp>
        <p:nvSpPr>
          <p:cNvPr id="5" name="Marcador de contenido 4"/>
          <p:cNvSpPr>
            <a:spLocks noGrp="1"/>
          </p:cNvSpPr>
          <p:nvPr>
            <p:ph idx="4294967295"/>
          </p:nvPr>
        </p:nvSpPr>
        <p:spPr>
          <a:xfrm>
            <a:off x="2346959" y="1965324"/>
            <a:ext cx="9326881" cy="4603115"/>
          </a:xfrm>
        </p:spPr>
        <p:txBody>
          <a:bodyPr>
            <a:normAutofit/>
          </a:bodyPr>
          <a:lstStyle/>
          <a:p>
            <a:pPr marL="0" indent="0" algn="just">
              <a:buNone/>
            </a:pPr>
            <a:r>
              <a:rPr lang="es-MX" sz="3200" b="1" dirty="0" smtClean="0">
                <a:ln w="12700">
                  <a:solidFill>
                    <a:schemeClr val="accent5"/>
                  </a:solidFill>
                  <a:prstDash val="solid"/>
                </a:ln>
                <a:solidFill>
                  <a:srgbClr val="FF0000"/>
                </a:solidFill>
              </a:rPr>
              <a:t>Nuestra filosofía esta basada en educar,  al niño y a la niña en la vida y para la vida, desde el Amor y de manera integral que permita enriquecer y profundizar sus experiencias y sus propios aprendizajes, se pretende desarrollar en los estudiantes las destrezas y habilidades necesarias para desenvolver sus potencialidades, que luego pondrá  en practica a través de su participación y socialización en la vida de sociedad.</a:t>
            </a:r>
            <a:endParaRPr lang="es-MX" sz="3200" b="1" dirty="0">
              <a:ln w="12700">
                <a:solidFill>
                  <a:schemeClr val="accent5"/>
                </a:solidFill>
                <a:prstDash val="solid"/>
              </a:ln>
              <a:solidFill>
                <a:srgbClr val="FF0000"/>
              </a:solidFill>
            </a:endParaRPr>
          </a:p>
        </p:txBody>
      </p:sp>
    </p:spTree>
    <p:extLst>
      <p:ext uri="{BB962C8B-B14F-4D97-AF65-F5344CB8AC3E}">
        <p14:creationId xmlns:p14="http://schemas.microsoft.com/office/powerpoint/2010/main" val="16089352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7" name="Título 6"/>
          <p:cNvSpPr>
            <a:spLocks noGrp="1"/>
          </p:cNvSpPr>
          <p:nvPr>
            <p:ph type="title"/>
          </p:nvPr>
        </p:nvSpPr>
        <p:spPr>
          <a:xfrm>
            <a:off x="2179320" y="365125"/>
            <a:ext cx="9738360" cy="960755"/>
          </a:xfrm>
        </p:spPr>
        <p:txBody>
          <a:bodyPr/>
          <a:lstStyle/>
          <a:p>
            <a:pPr algn="ctr"/>
            <a:r>
              <a:rPr lang="es-MX" b="1" dirty="0" smtClean="0">
                <a:ln w="12700">
                  <a:solidFill>
                    <a:schemeClr val="accent5"/>
                  </a:solidFill>
                  <a:prstDash val="solid"/>
                </a:ln>
                <a:solidFill>
                  <a:srgbClr val="FF0000"/>
                </a:solidFill>
              </a:rPr>
              <a:t>Misión</a:t>
            </a:r>
            <a:endParaRPr lang="es-MX" b="1" dirty="0">
              <a:ln w="12700">
                <a:solidFill>
                  <a:schemeClr val="accent5"/>
                </a:solidFill>
                <a:prstDash val="solid"/>
              </a:ln>
              <a:solidFill>
                <a:srgbClr val="FF0000"/>
              </a:solidFill>
            </a:endParaRPr>
          </a:p>
        </p:txBody>
      </p:sp>
      <p:sp>
        <p:nvSpPr>
          <p:cNvPr id="5" name="Marcador de contenido 4"/>
          <p:cNvSpPr>
            <a:spLocks noGrp="1"/>
          </p:cNvSpPr>
          <p:nvPr>
            <p:ph idx="4294967295"/>
          </p:nvPr>
        </p:nvSpPr>
        <p:spPr>
          <a:xfrm>
            <a:off x="2179321" y="1325880"/>
            <a:ext cx="9738359" cy="5242559"/>
          </a:xfrm>
        </p:spPr>
        <p:txBody>
          <a:bodyPr>
            <a:normAutofit fontScale="92500"/>
          </a:bodyPr>
          <a:lstStyle/>
          <a:p>
            <a:pPr marL="0" indent="0" algn="just">
              <a:buNone/>
            </a:pPr>
            <a:r>
              <a:rPr lang="es-MX" sz="3200" b="1" dirty="0" smtClean="0">
                <a:ln w="12700">
                  <a:solidFill>
                    <a:schemeClr val="accent5"/>
                  </a:solidFill>
                  <a:prstDash val="solid"/>
                </a:ln>
                <a:solidFill>
                  <a:srgbClr val="FF0000"/>
                </a:solidFill>
              </a:rPr>
              <a:t>Intentamos crear un ambiente de equilibrio emocional y una formación basada en el afecto que genere en los estudiantes una autentica conexión de Amor para con el otro, el más importante para hacer crecer al ser humano.</a:t>
            </a:r>
          </a:p>
          <a:p>
            <a:pPr marL="0" indent="0" algn="just">
              <a:buNone/>
            </a:pPr>
            <a:r>
              <a:rPr lang="es-MX" sz="3200" b="1" dirty="0" smtClean="0">
                <a:ln w="12700">
                  <a:solidFill>
                    <a:schemeClr val="accent5"/>
                  </a:solidFill>
                  <a:prstDash val="solid"/>
                </a:ln>
                <a:solidFill>
                  <a:srgbClr val="FF0000"/>
                </a:solidFill>
              </a:rPr>
              <a:t>Teniendo en cuenta que educar al niño es iniciar el proceso de formar al hombre, centra su acción formativa en la promoción de: La acción libre y responsable, la articulación de las dimensiones psicológicas del niño, el impulso de la creatividad, el descubrimiento de si mismo, la superación dentro del contexto social, la toma de decisiones, la practica de la responasabilidad,el liderazgo y la colaboración que esta basada en el dialogo y  concertación.    </a:t>
            </a:r>
          </a:p>
          <a:p>
            <a:pPr marL="0" indent="0" algn="just">
              <a:buNone/>
            </a:pPr>
            <a:endParaRPr lang="es-MX" sz="3200" b="1" dirty="0" smtClean="0">
              <a:ln w="12700">
                <a:solidFill>
                  <a:schemeClr val="accent5"/>
                </a:solidFill>
                <a:prstDash val="solid"/>
              </a:ln>
              <a:solidFill>
                <a:srgbClr val="FF0000"/>
              </a:solidFill>
            </a:endParaRPr>
          </a:p>
          <a:p>
            <a:pPr marL="0" indent="0" algn="just">
              <a:buNone/>
            </a:pPr>
            <a:endParaRPr lang="es-MX" sz="3200" b="1" dirty="0">
              <a:ln w="12700">
                <a:solidFill>
                  <a:schemeClr val="accent5"/>
                </a:solidFill>
                <a:prstDash val="solid"/>
              </a:ln>
              <a:solidFill>
                <a:srgbClr val="FF0000"/>
              </a:solidFill>
            </a:endParaRPr>
          </a:p>
        </p:txBody>
      </p:sp>
    </p:spTree>
    <p:extLst>
      <p:ext uri="{BB962C8B-B14F-4D97-AF65-F5344CB8AC3E}">
        <p14:creationId xmlns:p14="http://schemas.microsoft.com/office/powerpoint/2010/main" val="2291934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7000" b="-17000"/>
          </a:stretch>
        </a:blipFill>
        <a:effectLst/>
      </p:bgPr>
    </p:bg>
    <p:spTree>
      <p:nvGrpSpPr>
        <p:cNvPr id="1" name=""/>
        <p:cNvGrpSpPr/>
        <p:nvPr/>
      </p:nvGrpSpPr>
      <p:grpSpPr>
        <a:xfrm>
          <a:off x="0" y="0"/>
          <a:ext cx="0" cy="0"/>
          <a:chOff x="0" y="0"/>
          <a:chExt cx="0" cy="0"/>
        </a:xfrm>
      </p:grpSpPr>
      <p:sp>
        <p:nvSpPr>
          <p:cNvPr id="9" name="Título 8"/>
          <p:cNvSpPr>
            <a:spLocks noGrp="1"/>
          </p:cNvSpPr>
          <p:nvPr>
            <p:ph type="title"/>
          </p:nvPr>
        </p:nvSpPr>
        <p:spPr>
          <a:xfrm>
            <a:off x="1978702" y="365125"/>
            <a:ext cx="9375098" cy="1325563"/>
          </a:xfrm>
        </p:spPr>
        <p:txBody>
          <a:bodyPr/>
          <a:lstStyle/>
          <a:p>
            <a:pPr algn="ctr"/>
            <a:r>
              <a:rPr lang="es-MX" b="1" dirty="0" smtClean="0">
                <a:ln w="12700">
                  <a:solidFill>
                    <a:schemeClr val="accent5"/>
                  </a:solidFill>
                  <a:prstDash val="solid"/>
                </a:ln>
                <a:solidFill>
                  <a:srgbClr val="FF0000"/>
                </a:solidFill>
              </a:rPr>
              <a:t>Visión</a:t>
            </a:r>
            <a:endParaRPr lang="es-MX" b="1" dirty="0">
              <a:ln w="12700">
                <a:solidFill>
                  <a:schemeClr val="accent5"/>
                </a:solidFill>
                <a:prstDash val="solid"/>
              </a:ln>
              <a:solidFill>
                <a:srgbClr val="FF0000"/>
              </a:solidFill>
            </a:endParaRPr>
          </a:p>
        </p:txBody>
      </p:sp>
      <p:sp>
        <p:nvSpPr>
          <p:cNvPr id="5" name="Marcador de contenido 4"/>
          <p:cNvSpPr>
            <a:spLocks noGrp="1"/>
          </p:cNvSpPr>
          <p:nvPr>
            <p:ph idx="1"/>
          </p:nvPr>
        </p:nvSpPr>
        <p:spPr>
          <a:xfrm>
            <a:off x="1677649" y="1690688"/>
            <a:ext cx="9676151" cy="4351338"/>
          </a:xfrm>
        </p:spPr>
        <p:txBody>
          <a:bodyPr>
            <a:normAutofit lnSpcReduction="10000"/>
          </a:bodyPr>
          <a:lstStyle/>
          <a:p>
            <a:pPr marL="0" indent="0" algn="just">
              <a:buNone/>
            </a:pPr>
            <a:endParaRPr lang="es-MX" sz="3200" b="1" dirty="0" smtClean="0">
              <a:ln w="12700">
                <a:solidFill>
                  <a:schemeClr val="accent5"/>
                </a:solidFill>
                <a:prstDash val="solid"/>
              </a:ln>
              <a:solidFill>
                <a:srgbClr val="FF0000"/>
              </a:solidFill>
            </a:endParaRPr>
          </a:p>
          <a:p>
            <a:pPr marL="0" indent="0" algn="just">
              <a:buNone/>
            </a:pPr>
            <a:r>
              <a:rPr lang="es-MX" sz="3200" b="1" dirty="0" smtClean="0">
                <a:ln w="12700">
                  <a:solidFill>
                    <a:schemeClr val="accent5"/>
                  </a:solidFill>
                  <a:prstDash val="solid"/>
                </a:ln>
                <a:solidFill>
                  <a:srgbClr val="FF0000"/>
                </a:solidFill>
              </a:rPr>
              <a:t>Educar de manera integral a los estudiantes, formar niños líderes al servicio de los demás, sembrar  en cada uno de ellos el amor a  Dios y a la naturaleza, la formación para la vida desde el respeto por el otro.</a:t>
            </a:r>
          </a:p>
          <a:p>
            <a:pPr marL="0" indent="0" algn="just">
              <a:buNone/>
            </a:pPr>
            <a:r>
              <a:rPr lang="es-MX" sz="3200" b="1" dirty="0" smtClean="0">
                <a:ln w="12700">
                  <a:solidFill>
                    <a:schemeClr val="accent5"/>
                  </a:solidFill>
                  <a:prstDash val="solid"/>
                </a:ln>
                <a:solidFill>
                  <a:srgbClr val="FF0000"/>
                </a:solidFill>
              </a:rPr>
              <a:t>Educar con amor al niño de hoy para que luego de respuestas pertinentes como hombre nuevo frente a situaciones actuales que el continuo devenir </a:t>
            </a:r>
            <a:r>
              <a:rPr lang="es-MX" sz="3200" b="1" smtClean="0">
                <a:ln w="12700">
                  <a:solidFill>
                    <a:schemeClr val="accent5"/>
                  </a:solidFill>
                  <a:prstDash val="solid"/>
                </a:ln>
                <a:solidFill>
                  <a:srgbClr val="FF0000"/>
                </a:solidFill>
              </a:rPr>
              <a:t>le </a:t>
            </a:r>
            <a:r>
              <a:rPr lang="es-MX" sz="3200" b="1" smtClean="0">
                <a:ln w="12700">
                  <a:solidFill>
                    <a:schemeClr val="accent5"/>
                  </a:solidFill>
                  <a:prstDash val="solid"/>
                </a:ln>
                <a:solidFill>
                  <a:srgbClr val="FF0000"/>
                </a:solidFill>
              </a:rPr>
              <a:t>depara </a:t>
            </a:r>
            <a:r>
              <a:rPr lang="es-MX" sz="3200" b="1" dirty="0" smtClean="0">
                <a:ln w="12700">
                  <a:solidFill>
                    <a:schemeClr val="accent5"/>
                  </a:solidFill>
                  <a:prstDash val="solid"/>
                </a:ln>
                <a:solidFill>
                  <a:srgbClr val="FF0000"/>
                </a:solidFill>
              </a:rPr>
              <a:t>educando en y desde el respeto a la vida ,así mismo a y su prójimo </a:t>
            </a:r>
            <a:endParaRPr lang="es-MX" sz="3200" b="1" dirty="0">
              <a:ln w="12700">
                <a:solidFill>
                  <a:schemeClr val="accent5"/>
                </a:solidFill>
                <a:prstDash val="solid"/>
              </a:ln>
              <a:solidFill>
                <a:srgbClr val="FF0000"/>
              </a:solidFill>
            </a:endParaRPr>
          </a:p>
        </p:txBody>
      </p:sp>
    </p:spTree>
    <p:extLst>
      <p:ext uri="{BB962C8B-B14F-4D97-AF65-F5344CB8AC3E}">
        <p14:creationId xmlns:p14="http://schemas.microsoft.com/office/powerpoint/2010/main" val="362605238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241</TotalTime>
  <Words>291</Words>
  <Application>Microsoft Office PowerPoint</Application>
  <PresentationFormat>Personalizado</PresentationFormat>
  <Paragraphs>9</Paragraphs>
  <Slides>3</Slides>
  <Notes>0</Notes>
  <HiddenSlides>0</HiddenSlides>
  <MMClips>0</MMClips>
  <ScaleCrop>false</ScaleCrop>
  <HeadingPairs>
    <vt:vector size="4" baseType="variant">
      <vt:variant>
        <vt:lpstr>Tema</vt:lpstr>
      </vt:variant>
      <vt:variant>
        <vt:i4>1</vt:i4>
      </vt:variant>
      <vt:variant>
        <vt:lpstr>Títulos de diapositiva</vt:lpstr>
      </vt:variant>
      <vt:variant>
        <vt:i4>3</vt:i4>
      </vt:variant>
    </vt:vector>
  </HeadingPairs>
  <TitlesOfParts>
    <vt:vector size="4" baseType="lpstr">
      <vt:lpstr>Tema de Office</vt:lpstr>
      <vt:lpstr>Estructura y filosofía del Centro Educativo Colombo Italiano</vt:lpstr>
      <vt:lpstr>Misión</vt:lpstr>
      <vt:lpstr>Visión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Dora</dc:creator>
  <cp:lastModifiedBy>COLOMBO-ITALIANO2</cp:lastModifiedBy>
  <cp:revision>14</cp:revision>
  <dcterms:created xsi:type="dcterms:W3CDTF">2018-01-16T20:53:17Z</dcterms:created>
  <dcterms:modified xsi:type="dcterms:W3CDTF">2018-01-20T14:56:37Z</dcterms:modified>
</cp:coreProperties>
</file>