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4CF12-ECE1-48AF-8732-B595FE17DBD5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113CE-FA72-400C-AFA7-E3884CABB27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113CE-FA72-400C-AFA7-E3884CABB27C}" type="slidenum">
              <a:rPr lang="es-CO" smtClean="0"/>
              <a:pPr/>
              <a:t>9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4D9088A-9089-4B1C-BD2B-CC3C3396ADD3}" type="datetimeFigureOut">
              <a:rPr lang="es-CO" smtClean="0"/>
              <a:pPr/>
              <a:t>27/05/2015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F37848B-C0BA-4459-AC82-85A32CA5720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CO" sz="4800" dirty="0" smtClean="0"/>
              <a:t>SIERVAS DE MARIA SANTISIMA DOLOROSA DE FLORENCIA</a:t>
            </a:r>
            <a:endParaRPr lang="es-CO" sz="4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00430" y="4357694"/>
            <a:ext cx="5114778" cy="1101248"/>
          </a:xfrm>
        </p:spPr>
        <p:txBody>
          <a:bodyPr>
            <a:noAutofit/>
          </a:bodyPr>
          <a:lstStyle/>
          <a:p>
            <a:pPr algn="ctr"/>
            <a:r>
              <a:rPr lang="es-CO" sz="4800" b="1" dirty="0" smtClean="0"/>
              <a:t>“SERVIR A MARIA ES REINAR”</a:t>
            </a:r>
            <a:endParaRPr lang="es-CO" sz="4800" b="1" dirty="0"/>
          </a:p>
        </p:txBody>
      </p:sp>
      <p:pic>
        <p:nvPicPr>
          <p:cNvPr id="1026" name="Picture 2" descr="D:\Escritorio\SIERVAS DE MARIA SANTISIMA DOLOROSA DE FLORENCIA\Dolorosa 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214422"/>
            <a:ext cx="2071702" cy="4357718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0" y="6000768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1"/>
                </a:solidFill>
              </a:rPr>
              <a:t>LADY NATALI TAMAYO</a:t>
            </a:r>
            <a:endParaRPr lang="es-CO" b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GRACI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14422"/>
            <a:ext cx="7322714" cy="48113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O" dirty="0" smtClean="0"/>
              <a:t>SIERVAS DE MARIA SANTISIMA DOLOROSA DE FLORENCIA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3429000"/>
            <a:ext cx="7715304" cy="3143272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CO" dirty="0" smtClean="0"/>
              <a:t>En el Siglo XIX, nacieron en Florencia muchos movimientos y asociaciones de carácter religioso. La mayor parte y especial los femeninos  florecen bajo el alero de una espiritualidad mariana, orientada hacia la caridad, con especial dedicación a la enseñanza y a la educación de las niñas mas pobres.</a:t>
            </a:r>
            <a:endParaRPr lang="es-CO" dirty="0"/>
          </a:p>
        </p:txBody>
      </p:sp>
      <p:pic>
        <p:nvPicPr>
          <p:cNvPr id="7170" name="Picture 2" descr="https://scontent-mia.xx.fbcdn.net/hphotos-xaf1/v/t1.0-9/s720x720/487882_328473920577911_1050743574_n.jpg?oh=a888abccf7c65ccc3a144c1eecab4760&amp;oe=560D3F8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7643866" cy="2676527"/>
          </a:xfrm>
          <a:prstGeom prst="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fbcdn-sphotos-d-a.akamaihd.net/hphotos-ak-xfa1/v/t1.0-9/p206x206/543013_289690654456238_1051160899_n.jpg?oh=8871788cd429d35b483d17d733e2ced5&amp;oe=55C075EA&amp;__gda__=1438944607_5fd9eb2121f5a798526ed1fe90fe64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928802"/>
            <a:ext cx="2373473" cy="3709992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214422"/>
            <a:ext cx="5214974" cy="5072098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endParaRPr lang="es-CO" dirty="0" smtClean="0"/>
          </a:p>
          <a:p>
            <a:r>
              <a:rPr lang="es-CO" sz="2800" dirty="0" smtClean="0"/>
              <a:t>Es así lo que ocurrió con la </a:t>
            </a:r>
            <a:r>
              <a:rPr lang="es-CO" sz="2800" b="1" dirty="0" smtClean="0"/>
              <a:t>Congregación de las Hermanas Siervas de María Santísima Dolorosa de Florencia, alrededor de 1854</a:t>
            </a:r>
            <a:r>
              <a:rPr lang="es-CO" sz="2800" dirty="0" smtClean="0"/>
              <a:t>, que impulsadas por los Siervos de María, hacen que Sor Verónica </a:t>
            </a:r>
            <a:r>
              <a:rPr lang="es-CO" sz="2800" dirty="0" smtClean="0"/>
              <a:t>Donatti, miembro de la Tercera Orden </a:t>
            </a:r>
            <a:r>
              <a:rPr lang="es-CO" sz="2800" dirty="0" smtClean="0"/>
              <a:t>inicie esta gran obra, dejándole su tarea más adelante a la que hoy se considera Su fundadora. </a:t>
            </a:r>
          </a:p>
          <a:p>
            <a:endParaRPr lang="es-CO" dirty="0" smtClean="0"/>
          </a:p>
          <a:p>
            <a:pPr algn="ctr">
              <a:buNone/>
            </a:pPr>
            <a:r>
              <a:rPr lang="es-CO" b="1" dirty="0" smtClean="0">
                <a:solidFill>
                  <a:schemeClr val="bg2">
                    <a:lumMod val="50000"/>
                  </a:schemeClr>
                </a:solidFill>
              </a:rPr>
              <a:t>MADRE JULIANA  SIGNORINI</a:t>
            </a:r>
            <a:endParaRPr lang="es-CO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8215338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“Sin la Humildad no podemos agradar a Dios, ni llegaremos a santificarnos nosotras mismas”</a:t>
            </a:r>
            <a:endParaRPr lang="es-E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lavsdeo.files.wordpress.com/2011/02/fundadores_servitas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71546"/>
            <a:ext cx="2286016" cy="5429288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28860" y="1000108"/>
            <a:ext cx="5715008" cy="5572140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es-CO" sz="2400" dirty="0" smtClean="0"/>
              <a:t>Judit Signorini (Madre María Juliana de Santa Ana), viuda de Cinganelli, no se vuelve a casar, e interpreta este trágico suceso como una señal de Dios que la llama a volar más alto. </a:t>
            </a:r>
          </a:p>
          <a:p>
            <a:r>
              <a:rPr lang="es-CO" sz="2400" b="1" dirty="0" smtClean="0">
                <a:solidFill>
                  <a:schemeClr val="tx2">
                    <a:lumMod val="75000"/>
                  </a:schemeClr>
                </a:solidFill>
              </a:rPr>
              <a:t>Los Padres de la SS Annunziata </a:t>
            </a:r>
            <a:r>
              <a:rPr lang="es-CO" sz="2400" dirty="0" smtClean="0"/>
              <a:t>la acompañan muy de cerca y le proponen inscribirse en la Orden Tercera.</a:t>
            </a:r>
          </a:p>
          <a:p>
            <a:r>
              <a:rPr lang="es-CO" sz="2400" dirty="0" smtClean="0"/>
              <a:t>El párroco de San Frediano, </a:t>
            </a:r>
            <a:r>
              <a:rPr lang="es-CO" sz="2400" b="1" dirty="0" smtClean="0">
                <a:solidFill>
                  <a:schemeClr val="tx2">
                    <a:lumMod val="75000"/>
                  </a:schemeClr>
                </a:solidFill>
              </a:rPr>
              <a:t>Don Valentino Monti</a:t>
            </a:r>
            <a:r>
              <a:rPr lang="es-CO" sz="2400" b="1" dirty="0" smtClean="0"/>
              <a:t>, </a:t>
            </a:r>
            <a:r>
              <a:rPr lang="es-CO" sz="2400" dirty="0" smtClean="0"/>
              <a:t>que la conoce bien interviene e insiste en ella a la mujer ideal a quien confiar la guía de la comunidad de Cestello.</a:t>
            </a:r>
            <a:r>
              <a:rPr lang="es-CO" sz="2400" b="1" dirty="0" smtClean="0"/>
              <a:t> </a:t>
            </a:r>
            <a:endParaRPr lang="es-CO" sz="2400" b="1" dirty="0"/>
          </a:p>
        </p:txBody>
      </p:sp>
      <p:sp>
        <p:nvSpPr>
          <p:cNvPr id="4" name="3 Rectángulo"/>
          <p:cNvSpPr/>
          <p:nvPr/>
        </p:nvSpPr>
        <p:spPr>
          <a:xfrm>
            <a:off x="1" y="0"/>
            <a:ext cx="814390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“Nos inspiramos constantemente en María</a:t>
            </a:r>
          </a:p>
          <a:p>
            <a:pPr algn="ctr"/>
            <a:r>
              <a:rPr lang="es-E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Madre y Sierva del Señor”</a:t>
            </a:r>
            <a:endParaRPr lang="es-E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2" descr="http://2.bp.blogspot.com/-unUfGH1bKTo/T5iD7MCf45I/AAAAAAAAAr8/w85ZBFCZy5c/s220/escudo%252420servit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5338" y="5715016"/>
            <a:ext cx="928662" cy="1142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Escritorio\SIERVAS DE MARIA SANTISIMA DOLOROSA DE FLORENCIA\Fundado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1928802"/>
            <a:ext cx="2925763" cy="3902075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428736"/>
            <a:ext cx="4572032" cy="4846320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s-CO" dirty="0" smtClean="0"/>
              <a:t>Aunque tenia más de 50 años cuando inicio esta tarea, </a:t>
            </a:r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la Palabra de Dios</a:t>
            </a:r>
            <a:r>
              <a:rPr lang="es-CO" dirty="0" smtClean="0"/>
              <a:t> alimentó su interioridad, de manera que cada vez se sentía más atraída por </a:t>
            </a:r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el Amor a Dios</a:t>
            </a:r>
            <a:r>
              <a:rPr lang="es-CO" dirty="0" smtClean="0"/>
              <a:t>, </a:t>
            </a:r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a los pobres</a:t>
            </a:r>
            <a:r>
              <a:rPr lang="es-CO" dirty="0" smtClean="0"/>
              <a:t> y </a:t>
            </a:r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a los desamparados</a:t>
            </a:r>
            <a:r>
              <a:rPr lang="es-CO" dirty="0" smtClean="0"/>
              <a:t>; </a:t>
            </a:r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la claridad de sus ideas</a:t>
            </a:r>
            <a:r>
              <a:rPr lang="es-CO" dirty="0" smtClean="0"/>
              <a:t>, </a:t>
            </a:r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la delicadeza en los modos de actuar </a:t>
            </a:r>
            <a:r>
              <a:rPr lang="es-CO" dirty="0" smtClean="0"/>
              <a:t>son las monedas con las que opera Cinganelli, fundamentada siempre en el </a:t>
            </a:r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Evangelio</a:t>
            </a:r>
            <a:r>
              <a:rPr lang="es-CO" dirty="0" smtClean="0"/>
              <a:t>, la </a:t>
            </a:r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Oración</a:t>
            </a:r>
            <a:r>
              <a:rPr lang="es-CO" dirty="0" smtClean="0"/>
              <a:t> y confiando siempre en la </a:t>
            </a:r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Voluntad e Dios</a:t>
            </a:r>
            <a:r>
              <a:rPr lang="es-CO" dirty="0" smtClean="0"/>
              <a:t>.</a:t>
            </a:r>
            <a:endParaRPr lang="es-CO" dirty="0"/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8249246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“Sed fiel a la Voluntad de Dios, donándote toda </a:t>
            </a:r>
          </a:p>
          <a:p>
            <a:pPr algn="ctr"/>
            <a:r>
              <a:rPr lang="es-E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entera a Él”</a:t>
            </a:r>
            <a:endParaRPr lang="es-E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niño pobrejp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285992"/>
            <a:ext cx="3714776" cy="31115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714356"/>
            <a:ext cx="8143900" cy="6143644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es-CO" sz="1800" dirty="0" smtClean="0"/>
              <a:t>Dios no llama a algunas mujeres a vivir juntas de cualquier manera, ni de hacer algo juntas para ganarse la vida, sino para ser presencia visible de Cristo en el tejido humano, como tales el camino a cumplir como meta es la perfección, y estaba dispuesta siempre a cualquier sacrificio, y con sus prácticas de penitencia y asidua oración, aceptaba con  serenidad la Voluntad de Dios.</a:t>
            </a:r>
          </a:p>
          <a:p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  <a:p>
            <a:pPr algn="ctr"/>
            <a:r>
              <a:rPr lang="es-CO" dirty="0" smtClean="0"/>
              <a:t>No confiaba en sus propias fuerzas y con mucha humildad, simplicidad y delicado Amor llevaba a cargo las responsabilidades a su cargo.</a:t>
            </a:r>
          </a:p>
          <a:p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81439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“Amar a Dios y Servirle a los Hermanos”</a:t>
            </a:r>
            <a:endParaRPr lang="es-E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8" name="Picture 2" descr="Resultado de imagen para anciano sonrien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2500306"/>
            <a:ext cx="3014664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609416"/>
            <a:ext cx="4071966" cy="4846320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CO" dirty="0" smtClean="0"/>
              <a:t>El testimonio evangélico en tierras de misiones es tan rico en actos de heroísmo que nos deja aturdidos. No pasa un día sin que el misionero sea llamado a dar todo de sí mismo a los otros como Cristo ha dado su vida por la Salvación del mundo.</a:t>
            </a:r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8050602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es-E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“El Hijo del Hombre en efecto, no ha venido</a:t>
            </a:r>
          </a:p>
          <a:p>
            <a:r>
              <a:rPr lang="es-E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para ser servido sino para servir y dar su vida </a:t>
            </a:r>
          </a:p>
          <a:p>
            <a:r>
              <a:rPr lang="es-E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 rescate por muchos (Mc 10,45)”</a:t>
            </a:r>
            <a:endParaRPr lang="es-E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4 Imagen" descr="Pasion de Jesú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2071678"/>
            <a:ext cx="3367094" cy="3939237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0" y="6334780"/>
            <a:ext cx="821410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“Si encuentras a Cristo, no puedes dejarlo solo”</a:t>
            </a:r>
            <a:endParaRPr lang="es-E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86116" y="1428736"/>
            <a:ext cx="4643470" cy="257176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s-CO" dirty="0" smtClean="0"/>
              <a:t>Ella misma simplemente cuenta las etapas que Dios la ha hecho pasar y las razones por las cuales se convenció a decir el “FIAT”, a esta anunciación, no dejar la pequeña barca sin timón y sin velas que pudieran recoger las inspiraciones de Dios.</a:t>
            </a:r>
          </a:p>
          <a:p>
            <a:endParaRPr lang="es-CO" dirty="0"/>
          </a:p>
        </p:txBody>
      </p:sp>
      <p:pic>
        <p:nvPicPr>
          <p:cNvPr id="1028" name="Picture 4" descr="D:\Escritorio\SIERVAS DE MARIA SANTISIMA DOLOROSA DE FLORENCIA\Madre Juliana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357298"/>
            <a:ext cx="2425697" cy="3286149"/>
          </a:xfrm>
          <a:prstGeom prst="rect">
            <a:avLst/>
          </a:prstGeom>
          <a:noFill/>
        </p:spPr>
      </p:pic>
      <p:sp>
        <p:nvSpPr>
          <p:cNvPr id="7" name="6 Rectángulo"/>
          <p:cNvSpPr/>
          <p:nvPr/>
        </p:nvSpPr>
        <p:spPr>
          <a:xfrm>
            <a:off x="0" y="0"/>
            <a:ext cx="81439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“Quien quiere hacerse grande entre vosotros</a:t>
            </a:r>
          </a:p>
          <a:p>
            <a:pPr algn="ctr"/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deberá ser vuestro siervo y quien entre vosotros</a:t>
            </a:r>
          </a:p>
          <a:p>
            <a:pPr algn="ctr"/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quiere ser el primero, deberá ser siervo de todos”</a:t>
            </a:r>
            <a:endParaRPr lang="es-ES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3286116" y="4214818"/>
            <a:ext cx="4572032" cy="2214578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es-CO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Dios</a:t>
            </a:r>
            <a:r>
              <a:rPr kumimoji="0" lang="es-CO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 ha confiado esta misión, ella no puede, no debe, no quiere rendirse y encerrando en el silencio de su corazón, las contradicciones, las incomprensiones, el dolor, encuentra luz y consuelo siempre en la Oración, el Sacrificio y la meditación de los Dolores de MARÍA, su compañera de camino en este peregrinar.</a:t>
            </a:r>
            <a:endParaRPr kumimoji="0" lang="es-CO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6" name="Picture 4" descr="Resultado de imagen para rosario de los 7 dolor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786322"/>
            <a:ext cx="1928826" cy="16049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siervas de maria santisima dolorosa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7158" y="928670"/>
            <a:ext cx="7787689" cy="5929330"/>
          </a:xfrm>
        </p:spPr>
      </p:pic>
      <p:sp>
        <p:nvSpPr>
          <p:cNvPr id="7" name="6 Rectángulo"/>
          <p:cNvSpPr/>
          <p:nvPr/>
        </p:nvSpPr>
        <p:spPr>
          <a:xfrm>
            <a:off x="0" y="214290"/>
            <a:ext cx="81439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“Sin la Humildad no produciremos buenos y saludables frutos de la virtud...</a:t>
            </a:r>
            <a:endParaRPr lang="es-E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6334780"/>
            <a:ext cx="814390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En las almas que se nos han sido confiadas”</a:t>
            </a:r>
            <a:endParaRPr lang="es-ES" sz="2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457</TotalTime>
  <Words>719</Words>
  <Application>Microsoft Office PowerPoint</Application>
  <PresentationFormat>Presentación en pantalla (4:3)</PresentationFormat>
  <Paragraphs>42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Opulento</vt:lpstr>
      <vt:lpstr>SIERVAS DE MARIA SANTISIMA DOLOROSA DE FLORENCIA</vt:lpstr>
      <vt:lpstr>SIERVAS DE MARIA SANTISIMA DOLOROSA DE FLORENCIA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75</cp:revision>
  <dcterms:created xsi:type="dcterms:W3CDTF">2015-05-04T22:40:29Z</dcterms:created>
  <dcterms:modified xsi:type="dcterms:W3CDTF">2015-05-27T15:08:17Z</dcterms:modified>
</cp:coreProperties>
</file>